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7" r:id="rId5"/>
    <p:sldId id="1143" r:id="rId6"/>
    <p:sldId id="1144" r:id="rId7"/>
    <p:sldId id="1145" r:id="rId8"/>
    <p:sldId id="1146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是一篇记叙文。文章主要讲述了一个热爱中医和汉语的德国人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他在中国学习中医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希望通过自己的努力能够治病救人和传播中国传统文化的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603" y="2780928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575" y="980728"/>
            <a:ext cx="11721260" cy="1566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 Ming is a young German born after 1995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a big fan of Chinese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has been learning Traditional Chinese Medicine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since 2016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he is studying at Henan University of Chinese Medicine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 came to Henan in 2015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one year of learning Chinese, he started to learn Chinese medicine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 hopes to solve problems and understand Chinese culture by learning TCM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949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early stages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阶段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Wu always tasted some Chinese herbal medicine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草药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himself, just like Shen Nong, to know about the medicine better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also did well in the language by learning and practicing Chinese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his free time, Wu likes to read ancient Chinese medical books, such as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Huangdi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Neijing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believes different kinds of traditional Chinese culture have an influence on each other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Studying TCM also changed Wu’s mind and lifestyle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used to stay up late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now, he lives a balanced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平衡的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peaceful life, practicing good habits such as drinking tea as well as reading ancient books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26145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 also makes use of what he has learned to help his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always provides his family members with some advice about staying fit after he checks their tongues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舌头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time, his family gradually began to understand his love about TCM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Wu’s opinion, there’s no big difference between China and Western countries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are the same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Misunderstanding comes from being out of touch,” said Wu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plans to run a small traditional Chinese hospital in China or Germany after graduation, which could serve as a bridge between the two countries and spread TCM and its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478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has Wu learned TCM by now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2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4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5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9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2411461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has been learning Traditional Chinese Medicine</a:t>
            </a:r>
            <a:r>
              <a:rPr lang="zh-CN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TCM</a:t>
            </a:r>
            <a:r>
              <a:rPr lang="zh-CN" altLang="zh-CN" b="1" spc="-9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spc="-9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 2016.”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到目前为止吴明在中国学习中医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20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2241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616807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the thing that Wu Ming doesn’t do now after he learned TCM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 ancient Chinese medical 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Staying up late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Drinking tea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Living peacefully and practicing good habits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3366419"/>
            <a:ext cx="11485848" cy="3133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used to stay up late. But now, he lives a balanced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平衡的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peaceful life, practicing good habits such as drinking tea 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well 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</a:p>
          <a:p>
            <a:pPr algn="dist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之外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用于连接两个并列成分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相当于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addition</a:t>
            </a:r>
          </a:p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along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等连接两个名词或代词作句子的主语时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谓语动词的单复数形式与第一个名词或代词保持一致。</a:t>
            </a:r>
            <a:endParaRPr lang="zh-CN" altLang="zh-CN" sz="10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 books.”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吴明学了中医后不再熬夜。故选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20" y="82701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  <p:pic>
        <p:nvPicPr>
          <p:cNvPr id="5" name="箭头右.eps" descr="id:2147490442;FounderCES"/>
          <p:cNvPicPr/>
          <p:nvPr/>
        </p:nvPicPr>
        <p:blipFill>
          <a:blip r:embed="rId2"/>
          <a:stretch>
            <a:fillRect/>
          </a:stretch>
        </p:blipFill>
        <p:spPr>
          <a:xfrm rot="7263962">
            <a:off x="9374087" y="4377723"/>
            <a:ext cx="293610" cy="19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957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Wu often offer healthy advice to his family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calling up to give advice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talking with them face to face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checking their tongues online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writing letters to give them advice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always provides his family members with some advice about staying fit after he checks their tongues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舌头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online.”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吴经常通过在线检查家人们的舌头给家人提供健康建议。故选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20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0119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Wu plan to do after graduation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travel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go to further study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be a scientist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run a Chinese hospital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241146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plans to run a small traditional Chinese hospital in China or Germany after graduation, which could serve as a bridge between the two countries and spread TCM and its culture.”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他计划在毕业后经营一家小型中医医院。故选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20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154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552</Words>
  <Application>Microsoft Office PowerPoint</Application>
  <PresentationFormat>自定义</PresentationFormat>
  <Paragraphs>37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451</cp:revision>
  <dcterms:created xsi:type="dcterms:W3CDTF">2020-11-06T05:24:00Z</dcterms:created>
  <dcterms:modified xsi:type="dcterms:W3CDTF">2025-09-17T17:20:00Z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